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8F850-CC73-188F-9052-EAE1CD8B4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D4E1F1-EEF3-2B1B-DDA1-100412AA2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E9DFF-1466-9503-03E0-2A0A06D4B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CA8F-904B-4C9C-8BC2-190947F28888}" type="datetimeFigureOut">
              <a:rPr lang="en-GB" smtClean="0"/>
              <a:t>15/03/2025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5E00C-1B29-BC19-D4DC-46E8FE21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425F0-D0CC-9E1F-C47A-365AE33F3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7B83-F297-4EE5-ADC8-7B2DF17A20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8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FA80-7DB8-45DD-28A8-1B7978B8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31D7C5-31AA-66A4-4B78-D2EFD9C86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F8086-428F-7F45-D8FC-1C8DB07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CA8F-904B-4C9C-8BC2-190947F28888}" type="datetimeFigureOut">
              <a:rPr lang="en-GB" smtClean="0"/>
              <a:t>15/03/2025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7AE66-5321-C192-EA57-52C8F4E47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D8530-7FD8-BEFA-1E4E-5F94200D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7B83-F297-4EE5-ADC8-7B2DF17A20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65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00D558-879D-61A0-3E48-AF59A0ABC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34387F-10F8-5A8E-CD56-67375830B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3A09D-1370-E423-2541-D39AD6A4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CA8F-904B-4C9C-8BC2-190947F28888}" type="datetimeFigureOut">
              <a:rPr lang="en-GB" smtClean="0"/>
              <a:t>15/03/2025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5C3DC-0968-FEF1-8F9E-73FD5AC2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9AC80-9F48-8870-CD66-0156CD67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7B83-F297-4EE5-ADC8-7B2DF17A20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477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AE0166BC-43DB-47DC-ADAA-36CE8E4BE24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8508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FA78-9F94-78D4-68A2-FA11F065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A66AE-6123-3010-AC5B-CDE3A04A0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04048-4B59-2884-D060-F067CC9E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CA8F-904B-4C9C-8BC2-190947F28888}" type="datetimeFigureOut">
              <a:rPr lang="en-GB" smtClean="0"/>
              <a:t>15/03/2025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D51E9-9BB3-900B-C806-D5B25D354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2C356-17D0-187C-D165-535CF4CA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7B83-F297-4EE5-ADC8-7B2DF17A20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84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6DBE-E54C-73E4-F030-ABB69261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C94D1-53B2-88F9-FDC3-3124B22CD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C9B77-75DA-84C8-DB80-DCC8E20CF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CA8F-904B-4C9C-8BC2-190947F28888}" type="datetimeFigureOut">
              <a:rPr lang="en-GB" smtClean="0"/>
              <a:t>15/03/2025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997C8-43B7-B13D-9C38-BE5476ADE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47FDB-B630-A4BF-FFFE-C22CEB35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7B83-F297-4EE5-ADC8-7B2DF17A20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19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C7ADB-9EC6-6E36-4B8C-29FD5BB56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CA0F7-F32A-CA88-AAE2-3BAB9614C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73DE2-C226-7F07-D3C1-EA75DA999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4A195-C0E6-A552-23B4-A139F565C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CA8F-904B-4C9C-8BC2-190947F28888}" type="datetimeFigureOut">
              <a:rPr lang="en-GB" smtClean="0"/>
              <a:t>15/03/2025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4C3E8-A82C-3A6A-9E5A-7227EF91D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4751-B4BE-67D5-5179-EB287352A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7B83-F297-4EE5-ADC8-7B2DF17A20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988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4600-AC9F-A171-4E11-10DA39DD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33336-D288-9ACE-98B7-02465DB82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AD8344-40BC-E617-75F7-04C40033C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A92DB0-6782-0DAF-326D-AE61FBD73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75337A-7E6C-B854-28C7-F4B9A7FB5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4BC6E-6974-1B56-3D83-775153335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CA8F-904B-4C9C-8BC2-190947F28888}" type="datetimeFigureOut">
              <a:rPr lang="en-GB" smtClean="0"/>
              <a:t>15/03/2025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7E5B1D-ACFE-4C12-1DD5-8A91DF26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295AE5-0215-FBE3-DBD0-1D6D8D8AD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7B83-F297-4EE5-ADC8-7B2DF17A20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206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5936D-9689-A386-7C0E-63B3FBC0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F31423-A7F5-F96B-7FD3-51E461127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CA8F-904B-4C9C-8BC2-190947F28888}" type="datetimeFigureOut">
              <a:rPr lang="en-GB" smtClean="0"/>
              <a:t>15/03/2025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745722-B095-0DB7-352E-A703A5E7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50928-E29F-57DD-D981-392B358A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7B83-F297-4EE5-ADC8-7B2DF17A20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459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FE9604-9F70-3958-7CE3-F3F5BA20C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CA8F-904B-4C9C-8BC2-190947F28888}" type="datetimeFigureOut">
              <a:rPr lang="en-GB" smtClean="0"/>
              <a:t>15/03/2025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601B9-D235-3176-A2FC-EA8073D2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A0BA1-51C1-8F6C-8EAD-3E5938963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7B83-F297-4EE5-ADC8-7B2DF17A20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107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51165-A198-EDAA-5689-83AC2AFD4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62D54-7188-9842-3F1B-57C4DEE46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CA84F-AF8B-708A-626E-00BA52770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025FA-2EDB-7BD5-6732-91788BA08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CA8F-904B-4C9C-8BC2-190947F28888}" type="datetimeFigureOut">
              <a:rPr lang="en-GB" smtClean="0"/>
              <a:t>15/03/2025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F5A91-4AE2-06A6-6878-F8C712E7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C6624-56E2-C8E2-A712-A5364368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7B83-F297-4EE5-ADC8-7B2DF17A20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874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F884-B1F1-CC5E-0F89-7620DC371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9C0860-B01D-62EB-61A3-A2ED30F7E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490B8-8CAA-EC18-B327-93E57C42B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1F0CA-C7FE-6434-C00C-EADE46D2D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CA8F-904B-4C9C-8BC2-190947F28888}" type="datetimeFigureOut">
              <a:rPr lang="en-GB" smtClean="0"/>
              <a:t>15/03/2025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B8E14-2CC1-AB79-C733-432CC644C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E870F-5A54-22E7-E7F6-381D4081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7B83-F297-4EE5-ADC8-7B2DF17A20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43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180C1B-2DCD-F212-D0CA-A1332B5C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46E6C-7AC2-DFEE-A359-799A500D2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0E1C-D13A-182F-9B42-77D1C1CE6A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E1CA8F-904B-4C9C-8BC2-190947F28888}" type="datetimeFigureOut">
              <a:rPr lang="en-GB" smtClean="0"/>
              <a:t>15/03/2025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AAC1B-B8F7-7CFD-8C88-7174DC37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BA989-9EAF-AEED-5353-40E2DA095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657B83-F297-4EE5-ADC8-7B2DF17A20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6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10.201.6.15:8000/api/plants/:categId" TargetMode="External"/><Relationship Id="rId2" Type="http://schemas.openxmlformats.org/officeDocument/2006/relationships/hyperlink" Target="http://10.201.6.15:8000/api/categorie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://10.201.6.15:8000/api/search/:nam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B003-FF13-F1EF-6A91-B0B4D5325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4524542"/>
          </a:xfrm>
        </p:spPr>
        <p:txBody>
          <a:bodyPr/>
          <a:lstStyle/>
          <a:p>
            <a:pPr algn="ctr"/>
            <a:r>
              <a:rPr lang="en-GB" dirty="0"/>
              <a:t>🌿 </a:t>
            </a:r>
            <a:r>
              <a:rPr lang="en-GB" b="1" dirty="0"/>
              <a:t>"</a:t>
            </a:r>
            <a:r>
              <a:rPr lang="hu-HU" b="1" dirty="0"/>
              <a:t>Természet Kézikönyve"</a:t>
            </a:r>
            <a:r>
              <a:rPr lang="hu-HU" dirty="0"/>
              <a:t> </a:t>
            </a:r>
            <a:br>
              <a:rPr lang="en-GB" dirty="0"/>
            </a:br>
            <a:r>
              <a:rPr lang="hu-HU" dirty="0"/>
              <a:t> Fedezd fel a növények, gyümölcsök és fűszerek világát!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808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34691-5FE8-34A9-5309-09FD32D22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717" y="771346"/>
            <a:ext cx="5899068" cy="36127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E0C4FD-75EE-9A77-9989-DB92209B92A1}"/>
              </a:ext>
            </a:extLst>
          </p:cNvPr>
          <p:cNvSpPr txBox="1"/>
          <p:nvPr/>
        </p:nvSpPr>
        <p:spPr>
          <a:xfrm>
            <a:off x="121920" y="81280"/>
            <a:ext cx="11873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Egy </a:t>
            </a:r>
            <a:r>
              <a:rPr lang="en-GB" dirty="0" err="1"/>
              <a:t>olyan</a:t>
            </a:r>
            <a:r>
              <a:rPr lang="en-GB" dirty="0"/>
              <a:t> </a:t>
            </a:r>
            <a:r>
              <a:rPr lang="en-GB" dirty="0" err="1"/>
              <a:t>weboldalt</a:t>
            </a:r>
            <a:r>
              <a:rPr lang="en-GB" dirty="0"/>
              <a:t> </a:t>
            </a:r>
            <a:r>
              <a:rPr lang="en-GB" dirty="0" err="1"/>
              <a:t>kell</a:t>
            </a:r>
            <a:r>
              <a:rPr lang="en-GB" dirty="0"/>
              <a:t> </a:t>
            </a:r>
            <a:r>
              <a:rPr lang="en-GB" dirty="0" err="1"/>
              <a:t>megvalósítani</a:t>
            </a:r>
            <a:r>
              <a:rPr lang="en-GB" dirty="0"/>
              <a:t> </a:t>
            </a:r>
            <a:r>
              <a:rPr lang="en-GB" dirty="0" err="1"/>
              <a:t>ami</a:t>
            </a:r>
            <a:r>
              <a:rPr lang="en-GB" dirty="0"/>
              <a:t> </a:t>
            </a:r>
            <a:r>
              <a:rPr lang="en-GB" dirty="0" err="1"/>
              <a:t>sok</a:t>
            </a:r>
            <a:r>
              <a:rPr lang="en-GB" dirty="0"/>
              <a:t> </a:t>
            </a:r>
            <a:r>
              <a:rPr lang="en-GB" dirty="0" err="1"/>
              <a:t>érdekes</a:t>
            </a:r>
            <a:r>
              <a:rPr lang="en-GB" dirty="0"/>
              <a:t> </a:t>
            </a:r>
            <a:r>
              <a:rPr lang="en-GB" dirty="0" err="1"/>
              <a:t>információt</a:t>
            </a:r>
            <a:r>
              <a:rPr lang="en-GB" dirty="0"/>
              <a:t> </a:t>
            </a:r>
            <a:r>
              <a:rPr lang="en-GB" dirty="0" err="1"/>
              <a:t>szolgáltat</a:t>
            </a:r>
            <a:r>
              <a:rPr lang="en-GB" dirty="0"/>
              <a:t> a </a:t>
            </a:r>
            <a:r>
              <a:rPr lang="en-GB" dirty="0" err="1"/>
              <a:t>növényekről</a:t>
            </a:r>
            <a:r>
              <a:rPr lang="en-GB" dirty="0"/>
              <a:t>, </a:t>
            </a:r>
            <a:r>
              <a:rPr lang="en-GB" dirty="0" err="1"/>
              <a:t>gyümölcsökről</a:t>
            </a:r>
            <a:r>
              <a:rPr lang="en-GB" dirty="0"/>
              <a:t>, </a:t>
            </a:r>
            <a:r>
              <a:rPr lang="en-GB" dirty="0" err="1"/>
              <a:t>zöldségekről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fűszernövényekről</a:t>
            </a:r>
            <a:r>
              <a:rPr lang="en-GB" dirty="0"/>
              <a:t>.</a:t>
            </a:r>
          </a:p>
          <a:p>
            <a:r>
              <a:rPr lang="en-GB" dirty="0"/>
              <a:t>Adva van </a:t>
            </a:r>
            <a:r>
              <a:rPr lang="en-GB" dirty="0" err="1"/>
              <a:t>egy</a:t>
            </a:r>
            <a:r>
              <a:rPr lang="en-GB" dirty="0"/>
              <a:t> </a:t>
            </a:r>
            <a:r>
              <a:rPr lang="en-GB" b="1" dirty="0"/>
              <a:t>plants</a:t>
            </a:r>
            <a:r>
              <a:rPr lang="en-GB" dirty="0"/>
              <a:t> </a:t>
            </a:r>
            <a:r>
              <a:rPr lang="en-GB" dirty="0" err="1"/>
              <a:t>nevű</a:t>
            </a:r>
            <a:r>
              <a:rPr lang="en-GB" dirty="0"/>
              <a:t> </a:t>
            </a:r>
            <a:r>
              <a:rPr lang="en-GB" dirty="0" err="1"/>
              <a:t>adatbázis</a:t>
            </a:r>
            <a:r>
              <a:rPr lang="en-GB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AE125-D092-2EF8-A240-B2A281F3A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93" y="3873787"/>
            <a:ext cx="5783229" cy="2741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EBF516-743B-8228-F909-E8B514B45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792" y="3873787"/>
            <a:ext cx="3515216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D92570-422E-D0D0-A134-682BF02987D9}"/>
              </a:ext>
            </a:extLst>
          </p:cNvPr>
          <p:cNvSpPr txBox="1"/>
          <p:nvPr/>
        </p:nvSpPr>
        <p:spPr>
          <a:xfrm>
            <a:off x="165182" y="0"/>
            <a:ext cx="10245112" cy="2222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/>
              <a:t>Az </a:t>
            </a:r>
            <a:r>
              <a:rPr lang="en-GB" dirty="0" err="1"/>
              <a:t>alábbi</a:t>
            </a:r>
            <a:r>
              <a:rPr lang="en-GB" dirty="0"/>
              <a:t> </a:t>
            </a:r>
            <a:r>
              <a:rPr lang="en-GB" dirty="0" err="1"/>
              <a:t>végpontokat</a:t>
            </a:r>
            <a:r>
              <a:rPr lang="en-GB" dirty="0"/>
              <a:t> </a:t>
            </a:r>
            <a:r>
              <a:rPr lang="en-GB" dirty="0" err="1"/>
              <a:t>használva</a:t>
            </a:r>
            <a:r>
              <a:rPr lang="en-GB" dirty="0"/>
              <a:t> </a:t>
            </a:r>
            <a:r>
              <a:rPr lang="en-GB" dirty="0" err="1"/>
              <a:t>érjük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adatokat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adatbázisból</a:t>
            </a:r>
            <a:r>
              <a:rPr lang="en-GB" dirty="0"/>
              <a:t>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http://10.201.6.15:8000/api/categories</a:t>
            </a:r>
            <a:r>
              <a:rPr lang="en-GB" dirty="0"/>
              <a:t> :a </a:t>
            </a:r>
            <a:r>
              <a:rPr lang="en-GB" dirty="0" err="1"/>
              <a:t>kategóriák</a:t>
            </a:r>
            <a:r>
              <a:rPr lang="en-GB" dirty="0"/>
              <a:t> </a:t>
            </a:r>
            <a:r>
              <a:rPr lang="en-GB" dirty="0" err="1"/>
              <a:t>listázása</a:t>
            </a:r>
            <a:endParaRPr lang="en-GB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http://10.201.6.15:8000/api/plants/:categId</a:t>
            </a:r>
            <a:r>
              <a:rPr lang="en-GB" dirty="0"/>
              <a:t> :</a:t>
            </a:r>
            <a:r>
              <a:rPr lang="en-GB" dirty="0" err="1"/>
              <a:t>egy</a:t>
            </a:r>
            <a:r>
              <a:rPr lang="en-GB" dirty="0"/>
              <a:t> </a:t>
            </a:r>
            <a:r>
              <a:rPr lang="en-GB" dirty="0" err="1"/>
              <a:t>bizonyos</a:t>
            </a:r>
            <a:r>
              <a:rPr lang="en-GB" dirty="0"/>
              <a:t> </a:t>
            </a:r>
            <a:r>
              <a:rPr lang="en-GB" dirty="0" err="1"/>
              <a:t>kategóriába</a:t>
            </a:r>
            <a:r>
              <a:rPr lang="en-GB" dirty="0"/>
              <a:t> </a:t>
            </a:r>
            <a:r>
              <a:rPr lang="en-GB" dirty="0" err="1"/>
              <a:t>tartozó</a:t>
            </a:r>
            <a:r>
              <a:rPr lang="en-GB" dirty="0"/>
              <a:t> </a:t>
            </a:r>
            <a:r>
              <a:rPr lang="en-GB" dirty="0" err="1"/>
              <a:t>növények</a:t>
            </a:r>
            <a:r>
              <a:rPr lang="en-GB" dirty="0"/>
              <a:t> </a:t>
            </a:r>
            <a:r>
              <a:rPr lang="en-GB" dirty="0" err="1"/>
              <a:t>listázása</a:t>
            </a:r>
            <a:endParaRPr lang="en-GB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http://10.201.6.15:8000/api/search/:name</a:t>
            </a:r>
            <a:r>
              <a:rPr lang="en-GB" dirty="0"/>
              <a:t> : </a:t>
            </a:r>
            <a:r>
              <a:rPr lang="en-GB" dirty="0" err="1"/>
              <a:t>keresés</a:t>
            </a:r>
            <a:r>
              <a:rPr lang="en-GB" dirty="0"/>
              <a:t> </a:t>
            </a:r>
            <a:r>
              <a:rPr lang="en-GB" dirty="0" err="1"/>
              <a:t>növény</a:t>
            </a:r>
            <a:r>
              <a:rPr lang="en-GB" dirty="0"/>
              <a:t> </a:t>
            </a:r>
            <a:r>
              <a:rPr lang="en-GB" dirty="0" err="1"/>
              <a:t>név</a:t>
            </a:r>
            <a:r>
              <a:rPr lang="en-GB" dirty="0"/>
              <a:t> </a:t>
            </a:r>
            <a:r>
              <a:rPr lang="en-GB" dirty="0" err="1"/>
              <a:t>alapján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C4253-14C4-85AA-2446-B81ABCEF6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219" y="3925352"/>
            <a:ext cx="3511600" cy="14204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90C3CE-35AB-EDC8-B8AF-A77A1486F384}"/>
              </a:ext>
            </a:extLst>
          </p:cNvPr>
          <p:cNvSpPr txBox="1"/>
          <p:nvPr/>
        </p:nvSpPr>
        <p:spPr>
          <a:xfrm>
            <a:off x="477520" y="3149600"/>
            <a:ext cx="826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</a:t>
            </a:r>
            <a:r>
              <a:rPr lang="en-GB" dirty="0" err="1"/>
              <a:t>kategóriákhoz</a:t>
            </a:r>
            <a:r>
              <a:rPr lang="en-GB" dirty="0"/>
              <a:t> </a:t>
            </a:r>
            <a:r>
              <a:rPr lang="en-GB" dirty="0" err="1"/>
              <a:t>tartozó</a:t>
            </a:r>
            <a:r>
              <a:rPr lang="en-GB" dirty="0"/>
              <a:t> </a:t>
            </a:r>
            <a:r>
              <a:rPr lang="en-GB" dirty="0" err="1"/>
              <a:t>fotók</a:t>
            </a:r>
            <a:r>
              <a:rPr lang="en-GB" dirty="0"/>
              <a:t> a React project </a:t>
            </a:r>
            <a:r>
              <a:rPr lang="en-GB" b="1" dirty="0"/>
              <a:t>public </a:t>
            </a:r>
            <a:r>
              <a:rPr lang="en-GB" b="1" dirty="0" err="1"/>
              <a:t>mappája</a:t>
            </a:r>
            <a:r>
              <a:rPr lang="en-GB" b="1" dirty="0"/>
              <a:t> </a:t>
            </a:r>
            <a:r>
              <a:rPr lang="en-GB" dirty="0" err="1"/>
              <a:t>alatt</a:t>
            </a:r>
            <a:r>
              <a:rPr lang="en-GB" dirty="0"/>
              <a:t> </a:t>
            </a:r>
            <a:r>
              <a:rPr lang="en-GB" dirty="0" err="1"/>
              <a:t>találhatóak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D9B5E-0AA2-B644-3D76-A40B9BFF9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860" y="3964525"/>
            <a:ext cx="2105319" cy="138131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6CE202-A6C8-0120-522B-39192B8B4497}"/>
              </a:ext>
            </a:extLst>
          </p:cNvPr>
          <p:cNvCxnSpPr>
            <a:endCxn id="6" idx="1"/>
          </p:cNvCxnSpPr>
          <p:nvPr/>
        </p:nvCxnSpPr>
        <p:spPr>
          <a:xfrm>
            <a:off x="4788310" y="4635597"/>
            <a:ext cx="986550" cy="1958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203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7C38BF-C637-A8C1-7115-490DC95B0F77}"/>
              </a:ext>
            </a:extLst>
          </p:cNvPr>
          <p:cNvSpPr txBox="1"/>
          <p:nvPr/>
        </p:nvSpPr>
        <p:spPr>
          <a:xfrm>
            <a:off x="393290" y="265471"/>
            <a:ext cx="8937523" cy="388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 err="1"/>
              <a:t>Hozz</a:t>
            </a:r>
            <a:r>
              <a:rPr lang="en-GB" dirty="0"/>
              <a:t> </a:t>
            </a:r>
            <a:r>
              <a:rPr lang="en-GB" dirty="0" err="1"/>
              <a:t>létre</a:t>
            </a:r>
            <a:r>
              <a:rPr lang="en-GB" dirty="0"/>
              <a:t> 3 </a:t>
            </a:r>
            <a:r>
              <a:rPr lang="en-GB" dirty="0" err="1"/>
              <a:t>komponenst</a:t>
            </a:r>
            <a:r>
              <a:rPr lang="en-GB" dirty="0"/>
              <a:t> </a:t>
            </a:r>
            <a:r>
              <a:rPr lang="en-GB" dirty="0" err="1"/>
              <a:t>amivel</a:t>
            </a:r>
            <a:r>
              <a:rPr lang="en-GB" dirty="0"/>
              <a:t> </a:t>
            </a:r>
            <a:r>
              <a:rPr lang="en-GB" dirty="0" err="1"/>
              <a:t>megvalósítható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alábbi</a:t>
            </a:r>
            <a:r>
              <a:rPr lang="en-GB" dirty="0"/>
              <a:t> </a:t>
            </a:r>
            <a:r>
              <a:rPr lang="en-GB" dirty="0" err="1"/>
              <a:t>logika</a:t>
            </a:r>
            <a:r>
              <a:rPr lang="en-GB" dirty="0"/>
              <a:t>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b="1" dirty="0" err="1"/>
              <a:t>Home.jsx</a:t>
            </a:r>
            <a:r>
              <a:rPr lang="en-GB" b="1" dirty="0"/>
              <a:t> </a:t>
            </a:r>
            <a:r>
              <a:rPr lang="en-GB" dirty="0" err="1"/>
              <a:t>komponens</a:t>
            </a:r>
            <a:r>
              <a:rPr lang="en-GB" dirty="0"/>
              <a:t> </a:t>
            </a:r>
            <a:r>
              <a:rPr lang="en-GB" dirty="0" err="1"/>
              <a:t>megjeleníti</a:t>
            </a:r>
            <a:r>
              <a:rPr lang="en-GB" dirty="0"/>
              <a:t> a </a:t>
            </a:r>
            <a:r>
              <a:rPr lang="en-GB" b="1" dirty="0" err="1"/>
              <a:t>kategóriákat</a:t>
            </a:r>
            <a:r>
              <a:rPr lang="en-GB" dirty="0"/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Ha </a:t>
            </a:r>
            <a:r>
              <a:rPr lang="en-GB" dirty="0" err="1"/>
              <a:t>egy</a:t>
            </a:r>
            <a:r>
              <a:rPr lang="en-GB" dirty="0"/>
              <a:t> </a:t>
            </a:r>
            <a:r>
              <a:rPr lang="en-GB" dirty="0" err="1"/>
              <a:t>kategóriát</a:t>
            </a:r>
            <a:r>
              <a:rPr lang="en-GB" dirty="0"/>
              <a:t> </a:t>
            </a:r>
            <a:r>
              <a:rPr lang="en-GB" dirty="0" err="1"/>
              <a:t>kiválaszt</a:t>
            </a:r>
            <a:r>
              <a:rPr lang="en-GB" dirty="0"/>
              <a:t> a </a:t>
            </a:r>
            <a:r>
              <a:rPr lang="en-GB" dirty="0" err="1"/>
              <a:t>felhasználó</a:t>
            </a:r>
            <a:r>
              <a:rPr lang="en-GB" dirty="0"/>
              <a:t> </a:t>
            </a:r>
            <a:r>
              <a:rPr lang="en-GB" dirty="0" err="1"/>
              <a:t>renderelődik</a:t>
            </a:r>
            <a:r>
              <a:rPr lang="en-GB" dirty="0"/>
              <a:t> a </a:t>
            </a:r>
            <a:r>
              <a:rPr lang="en-GB" b="1" dirty="0" err="1"/>
              <a:t>Plants.jsx</a:t>
            </a:r>
            <a:r>
              <a:rPr lang="en-GB" b="1" dirty="0"/>
              <a:t> </a:t>
            </a:r>
            <a:r>
              <a:rPr lang="en-GB" dirty="0" err="1"/>
              <a:t>komonens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megjeleníti</a:t>
            </a:r>
            <a:r>
              <a:rPr lang="en-GB" dirty="0"/>
              <a:t> a </a:t>
            </a:r>
            <a:r>
              <a:rPr lang="en-GB" dirty="0" err="1"/>
              <a:t>katgóriába</a:t>
            </a:r>
            <a:r>
              <a:rPr lang="en-GB" dirty="0"/>
              <a:t> </a:t>
            </a:r>
            <a:r>
              <a:rPr lang="en-GB" dirty="0" err="1"/>
              <a:t>tartozó</a:t>
            </a:r>
            <a:r>
              <a:rPr lang="en-GB" dirty="0"/>
              <a:t> </a:t>
            </a:r>
            <a:r>
              <a:rPr lang="en-GB" dirty="0" err="1"/>
              <a:t>növényeket</a:t>
            </a:r>
            <a:r>
              <a:rPr lang="en-GB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dirty="0" err="1"/>
              <a:t>Home.jsx</a:t>
            </a:r>
            <a:r>
              <a:rPr lang="en-GB" dirty="0"/>
              <a:t> </a:t>
            </a:r>
            <a:r>
              <a:rPr lang="en-GB" dirty="0" err="1"/>
              <a:t>komponens</a:t>
            </a:r>
            <a:r>
              <a:rPr lang="en-GB" dirty="0"/>
              <a:t> </a:t>
            </a:r>
            <a:r>
              <a:rPr lang="en-GB" dirty="0" err="1"/>
              <a:t>megjelenít</a:t>
            </a:r>
            <a:r>
              <a:rPr lang="en-GB" dirty="0"/>
              <a:t> </a:t>
            </a:r>
            <a:r>
              <a:rPr lang="en-GB" dirty="0" err="1"/>
              <a:t>egy</a:t>
            </a:r>
            <a:r>
              <a:rPr lang="en-GB" dirty="0"/>
              <a:t> </a:t>
            </a:r>
            <a:r>
              <a:rPr lang="en-GB" b="1" dirty="0" err="1"/>
              <a:t>kereső</a:t>
            </a:r>
            <a:r>
              <a:rPr lang="en-GB" b="1" dirty="0"/>
              <a:t> </a:t>
            </a:r>
            <a:r>
              <a:rPr lang="en-GB" b="1" dirty="0" err="1"/>
              <a:t>mezőt</a:t>
            </a:r>
            <a:r>
              <a:rPr lang="en-GB" dirty="0"/>
              <a:t>. Ha </a:t>
            </a:r>
            <a:r>
              <a:rPr lang="en-GB" dirty="0" err="1"/>
              <a:t>felhasználó</a:t>
            </a:r>
            <a:r>
              <a:rPr lang="en-GB" dirty="0"/>
              <a:t> </a:t>
            </a:r>
            <a:r>
              <a:rPr lang="en-GB" dirty="0" err="1"/>
              <a:t>egy</a:t>
            </a:r>
            <a:r>
              <a:rPr lang="en-GB" dirty="0"/>
              <a:t> </a:t>
            </a:r>
            <a:r>
              <a:rPr lang="en-GB" dirty="0" err="1"/>
              <a:t>növény</a:t>
            </a:r>
            <a:r>
              <a:rPr lang="en-GB" dirty="0"/>
              <a:t> </a:t>
            </a:r>
            <a:r>
              <a:rPr lang="en-GB" dirty="0" err="1"/>
              <a:t>nevet</a:t>
            </a:r>
            <a:r>
              <a:rPr lang="en-GB" dirty="0"/>
              <a:t> ad  meg, </a:t>
            </a:r>
            <a:r>
              <a:rPr lang="en-GB" dirty="0" err="1"/>
              <a:t>renderelődik</a:t>
            </a:r>
            <a:r>
              <a:rPr lang="en-GB" dirty="0"/>
              <a:t> a </a:t>
            </a:r>
            <a:r>
              <a:rPr lang="en-GB" b="1" dirty="0" err="1"/>
              <a:t>SearchedPlant.jsx</a:t>
            </a:r>
            <a:r>
              <a:rPr lang="en-GB" b="1" dirty="0"/>
              <a:t> </a:t>
            </a:r>
            <a:r>
              <a:rPr lang="en-GB" dirty="0" err="1"/>
              <a:t>komponens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megjeleníti</a:t>
            </a:r>
            <a:r>
              <a:rPr lang="en-GB" dirty="0"/>
              <a:t> a </a:t>
            </a:r>
            <a:r>
              <a:rPr lang="en-GB" dirty="0" err="1"/>
              <a:t>keresett</a:t>
            </a:r>
            <a:r>
              <a:rPr lang="en-GB" dirty="0"/>
              <a:t> </a:t>
            </a:r>
            <a:r>
              <a:rPr lang="en-GB" dirty="0" err="1"/>
              <a:t>növényt</a:t>
            </a:r>
            <a:r>
              <a:rPr lang="en-GB" dirty="0"/>
              <a:t>, ha </a:t>
            </a:r>
            <a:r>
              <a:rPr lang="en-GB" dirty="0" err="1"/>
              <a:t>létezik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adatbázisban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67F80-D169-5923-1CA1-CEA616CF0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357" y="265471"/>
            <a:ext cx="2381582" cy="2105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6AFB1F-F40F-CCF9-899C-1E483C54C5EA}"/>
              </a:ext>
            </a:extLst>
          </p:cNvPr>
          <p:cNvSpPr txBox="1"/>
          <p:nvPr/>
        </p:nvSpPr>
        <p:spPr>
          <a:xfrm>
            <a:off x="285134" y="4526280"/>
            <a:ext cx="81017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Frontend </a:t>
            </a:r>
            <a:r>
              <a:rPr lang="en-GB" sz="1400" b="1" dirty="0" err="1"/>
              <a:t>rész</a:t>
            </a:r>
            <a:r>
              <a:rPr lang="en-GB" sz="1400" b="1" dirty="0"/>
              <a:t>(15pont):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routingolás</a:t>
            </a:r>
            <a:r>
              <a:rPr lang="en-GB" sz="1400" dirty="0"/>
              <a:t> </a:t>
            </a:r>
            <a:r>
              <a:rPr lang="en-GB" sz="1400" dirty="0" err="1"/>
              <a:t>működik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F0000"/>
                </a:solidFill>
              </a:rPr>
              <a:t>2pont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 </a:t>
            </a:r>
            <a:r>
              <a:rPr lang="en-GB" sz="1400" dirty="0" err="1"/>
              <a:t>végpont</a:t>
            </a:r>
            <a:r>
              <a:rPr lang="en-GB" sz="1400" dirty="0"/>
              <a:t> </a:t>
            </a:r>
            <a:r>
              <a:rPr lang="en-GB" sz="1400" dirty="0" err="1"/>
              <a:t>meghívása</a:t>
            </a:r>
            <a:r>
              <a:rPr lang="en-GB" sz="1400" dirty="0"/>
              <a:t> </a:t>
            </a:r>
            <a:r>
              <a:rPr lang="en-GB" sz="1400" dirty="0" err="1"/>
              <a:t>után</a:t>
            </a:r>
            <a:r>
              <a:rPr lang="en-GB" sz="1400" dirty="0"/>
              <a:t> </a:t>
            </a:r>
            <a:r>
              <a:rPr lang="en-GB" sz="1400" dirty="0" err="1"/>
              <a:t>az</a:t>
            </a:r>
            <a:r>
              <a:rPr lang="en-GB" sz="1400" dirty="0"/>
              <a:t> </a:t>
            </a:r>
            <a:r>
              <a:rPr lang="en-GB" sz="1400" dirty="0" err="1"/>
              <a:t>adatok</a:t>
            </a:r>
            <a:r>
              <a:rPr lang="en-GB" sz="1400" dirty="0"/>
              <a:t> </a:t>
            </a:r>
            <a:r>
              <a:rPr lang="en-GB" sz="1400" dirty="0" err="1"/>
              <a:t>kliens</a:t>
            </a:r>
            <a:r>
              <a:rPr lang="en-GB" sz="1400" dirty="0"/>
              <a:t> </a:t>
            </a:r>
            <a:r>
              <a:rPr lang="en-GB" sz="1400" dirty="0" err="1"/>
              <a:t>oldalon</a:t>
            </a:r>
            <a:r>
              <a:rPr lang="en-GB" sz="1400" dirty="0"/>
              <a:t> </a:t>
            </a:r>
            <a:r>
              <a:rPr lang="en-GB" sz="1400" dirty="0" err="1"/>
              <a:t>vannak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F0000"/>
                </a:solidFill>
              </a:rPr>
              <a:t>2pont (3x2pont=6pont)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 </a:t>
            </a:r>
            <a:r>
              <a:rPr lang="en-GB" sz="1400" dirty="0" err="1"/>
              <a:t>szerveroldalról</a:t>
            </a:r>
            <a:r>
              <a:rPr lang="en-GB" sz="1400" dirty="0"/>
              <a:t> </a:t>
            </a:r>
            <a:r>
              <a:rPr lang="en-GB" sz="1400" dirty="0" err="1"/>
              <a:t>kapott</a:t>
            </a:r>
            <a:r>
              <a:rPr lang="en-GB" sz="1400" dirty="0"/>
              <a:t>  </a:t>
            </a:r>
            <a:r>
              <a:rPr lang="en-GB" sz="1400" dirty="0" err="1"/>
              <a:t>adatokat</a:t>
            </a:r>
            <a:r>
              <a:rPr lang="en-GB" sz="1400" dirty="0"/>
              <a:t> </a:t>
            </a:r>
            <a:r>
              <a:rPr lang="en-GB" sz="1400" dirty="0" err="1"/>
              <a:t>sikerül</a:t>
            </a:r>
            <a:r>
              <a:rPr lang="en-GB" sz="1400" dirty="0"/>
              <a:t> </a:t>
            </a:r>
            <a:r>
              <a:rPr lang="en-GB" sz="1400" dirty="0" err="1"/>
              <a:t>megjeleníteni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F0000"/>
                </a:solidFill>
              </a:rPr>
              <a:t>2pont (3x2pont=6pont)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 </a:t>
            </a:r>
            <a:r>
              <a:rPr lang="en-GB" sz="1400" dirty="0" err="1"/>
              <a:t>kereső</a:t>
            </a:r>
            <a:r>
              <a:rPr lang="en-GB" sz="1400" dirty="0"/>
              <a:t> </a:t>
            </a:r>
            <a:r>
              <a:rPr lang="en-GB" sz="1400" dirty="0" err="1"/>
              <a:t>gomb</a:t>
            </a:r>
            <a:r>
              <a:rPr lang="en-GB" sz="1400" dirty="0"/>
              <a:t> disabled ha </a:t>
            </a:r>
            <a:r>
              <a:rPr lang="en-GB" sz="1400" dirty="0" err="1"/>
              <a:t>üres</a:t>
            </a:r>
            <a:r>
              <a:rPr lang="en-GB" sz="1400" dirty="0"/>
              <a:t> </a:t>
            </a:r>
            <a:r>
              <a:rPr lang="en-GB" sz="1400" dirty="0" err="1"/>
              <a:t>az</a:t>
            </a:r>
            <a:r>
              <a:rPr lang="en-GB" sz="1400" dirty="0"/>
              <a:t> input </a:t>
            </a:r>
            <a:r>
              <a:rPr lang="en-GB" sz="1400" dirty="0" err="1"/>
              <a:t>mező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F0000"/>
                </a:solidFill>
              </a:rPr>
              <a:t>1pont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20831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C02260-366D-990A-524B-AE02D540AB07}"/>
              </a:ext>
            </a:extLst>
          </p:cNvPr>
          <p:cNvSpPr txBox="1"/>
          <p:nvPr/>
        </p:nvSpPr>
        <p:spPr>
          <a:xfrm>
            <a:off x="78659" y="11798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Home.jsx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CA251-2D57-B5C1-BE20-2A2330AD1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9" y="570271"/>
            <a:ext cx="5601314" cy="3145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6D7942-65CE-0414-47B9-38E3A9C3C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456" y="283915"/>
            <a:ext cx="5609862" cy="31450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CF7BF-700C-AC54-56FF-38199DCC3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77" y="4070356"/>
            <a:ext cx="2709807" cy="1052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786102-8D26-7BDC-B42A-988C3FD66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0" y="4250828"/>
            <a:ext cx="2852047" cy="7994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F0FFB8-EFEC-87C2-A586-DBDFA7AAA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900" y="5477641"/>
            <a:ext cx="2851477" cy="1141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AFDFAC-880E-6DAD-0048-03D082C7C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001" y="3845809"/>
            <a:ext cx="5388099" cy="301219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274CCD-B64A-401A-D4BF-C082F4E3E50D}"/>
              </a:ext>
            </a:extLst>
          </p:cNvPr>
          <p:cNvCxnSpPr>
            <a:endCxn id="14" idx="1"/>
          </p:cNvCxnSpPr>
          <p:nvPr/>
        </p:nvCxnSpPr>
        <p:spPr>
          <a:xfrm>
            <a:off x="5791000" y="4868294"/>
            <a:ext cx="610001" cy="4836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BEEB31-D7DD-63E0-F856-F2397BC8B4E6}"/>
              </a:ext>
            </a:extLst>
          </p:cNvPr>
          <p:cNvCxnSpPr>
            <a:endCxn id="12" idx="0"/>
          </p:cNvCxnSpPr>
          <p:nvPr/>
        </p:nvCxnSpPr>
        <p:spPr>
          <a:xfrm flipH="1">
            <a:off x="1828639" y="4817806"/>
            <a:ext cx="875232" cy="65983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1944F4-2603-D2D9-9AF5-F81E72EBD84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542503" y="1179871"/>
            <a:ext cx="1727953" cy="6765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B0AB27A-874E-3DD6-D71B-C3BAA6336F94}"/>
              </a:ext>
            </a:extLst>
          </p:cNvPr>
          <p:cNvSpPr txBox="1"/>
          <p:nvPr/>
        </p:nvSpPr>
        <p:spPr>
          <a:xfrm>
            <a:off x="9674942" y="11798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Plants.jsx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872A1-37C3-29DA-06E4-A11F7A5E620F}"/>
              </a:ext>
            </a:extLst>
          </p:cNvPr>
          <p:cNvSpPr txBox="1"/>
          <p:nvPr/>
        </p:nvSpPr>
        <p:spPr>
          <a:xfrm>
            <a:off x="9674942" y="3635374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SearchedPlant.jsx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3D6E14-326E-FE4C-F2CD-94F701C0517F}"/>
              </a:ext>
            </a:extLst>
          </p:cNvPr>
          <p:cNvSpPr txBox="1"/>
          <p:nvPr/>
        </p:nvSpPr>
        <p:spPr>
          <a:xfrm>
            <a:off x="2498354" y="530879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SearchedPlant.jsx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811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A8EB1A-A323-EB38-B1A8-8C87C8D77059}"/>
              </a:ext>
            </a:extLst>
          </p:cNvPr>
          <p:cNvSpPr txBox="1"/>
          <p:nvPr/>
        </p:nvSpPr>
        <p:spPr>
          <a:xfrm>
            <a:off x="147483" y="-3341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Home.jsx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801A09-A5E8-9A17-7091-B4FDF113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3" y="335913"/>
            <a:ext cx="7381232" cy="350473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593B19-EF05-73CA-B151-26A3339A6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976" y="1130711"/>
            <a:ext cx="2941071" cy="3170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992D5E-D776-E71E-EA22-DF0526E6F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9047" y="1535212"/>
            <a:ext cx="1862953" cy="36035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16F852-19D4-ABC3-2AF4-9694C793A938}"/>
              </a:ext>
            </a:extLst>
          </p:cNvPr>
          <p:cNvSpPr txBox="1"/>
          <p:nvPr/>
        </p:nvSpPr>
        <p:spPr>
          <a:xfrm>
            <a:off x="8141110" y="76691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700px </a:t>
            </a:r>
            <a:r>
              <a:rPr lang="en-GB" dirty="0" err="1"/>
              <a:t>alatt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59CC5C-A21C-2F66-7855-FAC23FFED58E}"/>
              </a:ext>
            </a:extLst>
          </p:cNvPr>
          <p:cNvSpPr txBox="1"/>
          <p:nvPr/>
        </p:nvSpPr>
        <p:spPr>
          <a:xfrm>
            <a:off x="10731337" y="1130711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400px </a:t>
            </a:r>
            <a:r>
              <a:rPr lang="en-GB" dirty="0" err="1"/>
              <a:t>alatt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014AEE-B34E-409C-1DFD-075CB3456C9A}"/>
              </a:ext>
            </a:extLst>
          </p:cNvPr>
          <p:cNvSpPr txBox="1"/>
          <p:nvPr/>
        </p:nvSpPr>
        <p:spPr>
          <a:xfrm>
            <a:off x="78657" y="5053545"/>
            <a:ext cx="111231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Design(5.5pont):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Az </a:t>
            </a:r>
            <a:r>
              <a:rPr lang="en-GB" sz="1400" dirty="0" err="1"/>
              <a:t>oldal</a:t>
            </a:r>
            <a:r>
              <a:rPr lang="en-GB" sz="1400" dirty="0"/>
              <a:t> </a:t>
            </a:r>
            <a:r>
              <a:rPr lang="en-GB" sz="1400" dirty="0" err="1"/>
              <a:t>töltse</a:t>
            </a:r>
            <a:r>
              <a:rPr lang="en-GB" sz="1400" dirty="0"/>
              <a:t> ki </a:t>
            </a:r>
            <a:r>
              <a:rPr lang="en-GB" sz="1400" b="1" dirty="0" err="1"/>
              <a:t>szélesség</a:t>
            </a:r>
            <a:r>
              <a:rPr lang="en-GB" sz="1400" dirty="0" err="1"/>
              <a:t>ében</a:t>
            </a:r>
            <a:r>
              <a:rPr lang="en-GB" sz="1400" dirty="0"/>
              <a:t> a </a:t>
            </a:r>
            <a:r>
              <a:rPr lang="en-GB" sz="1400" dirty="0" err="1"/>
              <a:t>viewportot</a:t>
            </a:r>
            <a:r>
              <a:rPr lang="en-GB" sz="1400" dirty="0"/>
              <a:t> de ne </a:t>
            </a:r>
            <a:r>
              <a:rPr lang="en-GB" sz="1400" dirty="0" err="1"/>
              <a:t>legyen</a:t>
            </a:r>
            <a:r>
              <a:rPr lang="en-GB" sz="1400" dirty="0"/>
              <a:t> </a:t>
            </a:r>
            <a:r>
              <a:rPr lang="en-GB" sz="1400" dirty="0" err="1"/>
              <a:t>szélesebb</a:t>
            </a:r>
            <a:r>
              <a:rPr lang="en-GB" sz="1400" dirty="0"/>
              <a:t> </a:t>
            </a:r>
            <a:r>
              <a:rPr lang="en-GB" sz="1400" b="1" dirty="0"/>
              <a:t>1300px</a:t>
            </a:r>
            <a:r>
              <a:rPr lang="en-GB" sz="1400" dirty="0"/>
              <a:t> –</a:t>
            </a:r>
            <a:r>
              <a:rPr lang="en-GB" sz="1400" dirty="0" err="1"/>
              <a:t>nél</a:t>
            </a:r>
            <a:r>
              <a:rPr lang="en-GB" sz="1400" dirty="0"/>
              <a:t>.</a:t>
            </a:r>
            <a:r>
              <a:rPr lang="en-GB" sz="1400" b="1" dirty="0"/>
              <a:t> </a:t>
            </a:r>
            <a:r>
              <a:rPr lang="en-GB" sz="1400" b="1" dirty="0" err="1"/>
              <a:t>Függőleges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töltse</a:t>
            </a:r>
            <a:r>
              <a:rPr lang="en-GB" sz="1400" dirty="0"/>
              <a:t> ki a </a:t>
            </a:r>
            <a:r>
              <a:rPr lang="en-GB" sz="1400" dirty="0" err="1"/>
              <a:t>viewportot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F0000"/>
                </a:solidFill>
              </a:rPr>
              <a:t>0.5pont</a:t>
            </a:r>
          </a:p>
          <a:p>
            <a:pPr marL="285750" indent="-285750">
              <a:buFontTx/>
              <a:buChar char="-"/>
            </a:pPr>
            <a:r>
              <a:rPr lang="en-GB" sz="1400" dirty="0" err="1"/>
              <a:t>Használj</a:t>
            </a:r>
            <a:r>
              <a:rPr lang="en-GB" sz="1400" dirty="0"/>
              <a:t> </a:t>
            </a:r>
            <a:r>
              <a:rPr lang="en-GB" sz="1400" dirty="0" err="1"/>
              <a:t>az</a:t>
            </a:r>
            <a:r>
              <a:rPr lang="en-GB" sz="1400" dirty="0"/>
              <a:t> </a:t>
            </a:r>
            <a:r>
              <a:rPr lang="en-GB" sz="1400" dirty="0" err="1"/>
              <a:t>oldalon</a:t>
            </a:r>
            <a:r>
              <a:rPr lang="en-GB" sz="1400" dirty="0"/>
              <a:t> </a:t>
            </a:r>
            <a:r>
              <a:rPr lang="en-GB" sz="1400" dirty="0" err="1"/>
              <a:t>egy</a:t>
            </a:r>
            <a:r>
              <a:rPr lang="en-GB" sz="1400" dirty="0"/>
              <a:t> Google </a:t>
            </a:r>
            <a:r>
              <a:rPr lang="en-GB" sz="1400" dirty="0" err="1"/>
              <a:t>fontot</a:t>
            </a:r>
            <a:r>
              <a:rPr lang="en-GB" sz="1400" dirty="0"/>
              <a:t>: </a:t>
            </a:r>
            <a:r>
              <a:rPr lang="en-GB" sz="1400" b="1" dirty="0"/>
              <a:t>Montserrat </a:t>
            </a:r>
            <a:r>
              <a:rPr lang="en-GB" sz="1400" dirty="0">
                <a:solidFill>
                  <a:srgbClr val="FF0000"/>
                </a:solidFill>
              </a:rPr>
              <a:t>0.5pont</a:t>
            </a:r>
            <a:endParaRPr lang="en-GB" sz="1400" dirty="0"/>
          </a:p>
          <a:p>
            <a:pPr marL="285750" indent="-285750">
              <a:buFontTx/>
              <a:buChar char="-"/>
            </a:pPr>
            <a:r>
              <a:rPr lang="en-GB" sz="1400" dirty="0"/>
              <a:t>Az </a:t>
            </a:r>
            <a:r>
              <a:rPr lang="en-GB" sz="1400" dirty="0" err="1"/>
              <a:t>oldalon</a:t>
            </a:r>
            <a:r>
              <a:rPr lang="en-GB" sz="1400" dirty="0"/>
              <a:t> </a:t>
            </a:r>
            <a:r>
              <a:rPr lang="en-GB" sz="1400" dirty="0" err="1"/>
              <a:t>használt</a:t>
            </a:r>
            <a:r>
              <a:rPr lang="en-GB" sz="1400" dirty="0"/>
              <a:t> </a:t>
            </a:r>
            <a:r>
              <a:rPr lang="en-GB" sz="1400" dirty="0" err="1"/>
              <a:t>színek</a:t>
            </a:r>
            <a:r>
              <a:rPr lang="en-GB" sz="1400" dirty="0"/>
              <a:t>: </a:t>
            </a:r>
            <a:r>
              <a:rPr lang="en-GB" sz="1400" b="1" dirty="0" err="1"/>
              <a:t>rgb</a:t>
            </a:r>
            <a:r>
              <a:rPr lang="en-GB" sz="1400" b="1" dirty="0"/>
              <a:t>(38, 5, 169) </a:t>
            </a:r>
            <a:r>
              <a:rPr lang="en-GB" sz="1400" dirty="0" err="1"/>
              <a:t>és</a:t>
            </a:r>
            <a:r>
              <a:rPr lang="en-GB" sz="1400" dirty="0"/>
              <a:t>  </a:t>
            </a:r>
            <a:r>
              <a:rPr lang="en-GB" sz="1400" b="1" dirty="0" err="1"/>
              <a:t>rgb</a:t>
            </a:r>
            <a:r>
              <a:rPr lang="en-GB" sz="1400" b="1" dirty="0"/>
              <a:t>(233, 228, 240) (</a:t>
            </a:r>
            <a:r>
              <a:rPr lang="en-GB" sz="1400" dirty="0" err="1"/>
              <a:t>fele-fele</a:t>
            </a:r>
            <a:r>
              <a:rPr lang="en-GB" sz="1400" dirty="0"/>
              <a:t> </a:t>
            </a:r>
            <a:r>
              <a:rPr lang="en-GB" sz="1400" dirty="0" err="1"/>
              <a:t>arányban</a:t>
            </a:r>
            <a:r>
              <a:rPr lang="en-GB" sz="1400" dirty="0"/>
              <a:t> van a 2 </a:t>
            </a:r>
            <a:r>
              <a:rPr lang="en-GB" sz="1400" dirty="0" err="1"/>
              <a:t>oszlopos</a:t>
            </a:r>
            <a:r>
              <a:rPr lang="en-GB" sz="1400" dirty="0"/>
              <a:t> </a:t>
            </a:r>
            <a:r>
              <a:rPr lang="en-GB" sz="1400" dirty="0" err="1"/>
              <a:t>elrendezés</a:t>
            </a:r>
            <a:r>
              <a:rPr lang="en-GB" sz="1400" dirty="0"/>
              <a:t> laptop </a:t>
            </a:r>
            <a:r>
              <a:rPr lang="en-GB" sz="1400" dirty="0" err="1"/>
              <a:t>nézetben</a:t>
            </a:r>
            <a:r>
              <a:rPr lang="en-GB" sz="1400" dirty="0"/>
              <a:t>) </a:t>
            </a:r>
            <a:r>
              <a:rPr lang="en-GB" sz="1400" dirty="0">
                <a:solidFill>
                  <a:srgbClr val="FF0000"/>
                </a:solidFill>
              </a:rPr>
              <a:t>0.5pont</a:t>
            </a:r>
            <a:endParaRPr lang="en-GB" sz="1400" b="1" dirty="0"/>
          </a:p>
          <a:p>
            <a:pPr marL="285750" indent="-285750">
              <a:buFontTx/>
              <a:buChar char="-"/>
            </a:pPr>
            <a:r>
              <a:rPr lang="en-GB" sz="1400" dirty="0" err="1"/>
              <a:t>Valósítsd</a:t>
            </a:r>
            <a:r>
              <a:rPr lang="en-GB" sz="1400" dirty="0"/>
              <a:t> meg a </a:t>
            </a:r>
            <a:r>
              <a:rPr lang="en-GB" sz="1400" dirty="0" err="1"/>
              <a:t>mintán</a:t>
            </a:r>
            <a:r>
              <a:rPr lang="en-GB" sz="1400" dirty="0"/>
              <a:t> </a:t>
            </a:r>
            <a:r>
              <a:rPr lang="en-GB" sz="1400" dirty="0" err="1"/>
              <a:t>látható</a:t>
            </a:r>
            <a:r>
              <a:rPr lang="en-GB" sz="1400" dirty="0"/>
              <a:t> </a:t>
            </a:r>
            <a:r>
              <a:rPr lang="en-GB" sz="1400" dirty="0" err="1"/>
              <a:t>oldalszerkezetet</a:t>
            </a:r>
            <a:r>
              <a:rPr lang="en-GB" sz="1400" dirty="0"/>
              <a:t> a </a:t>
            </a:r>
            <a:r>
              <a:rPr lang="en-GB" sz="1400" dirty="0" err="1"/>
              <a:t>megfelelő</a:t>
            </a:r>
            <a:r>
              <a:rPr lang="en-GB" sz="1400" dirty="0"/>
              <a:t> </a:t>
            </a:r>
            <a:r>
              <a:rPr lang="en-GB" sz="1400" dirty="0" err="1"/>
              <a:t>töréspontokkal</a:t>
            </a:r>
            <a:r>
              <a:rPr lang="en-GB" sz="1400" dirty="0">
                <a:solidFill>
                  <a:srgbClr val="FF0000"/>
                </a:solidFill>
              </a:rPr>
              <a:t> 3pont</a:t>
            </a:r>
            <a:endParaRPr lang="en-GB" sz="1400" dirty="0"/>
          </a:p>
          <a:p>
            <a:pPr marL="285750" indent="-285750">
              <a:buFontTx/>
              <a:buChar char="-"/>
            </a:pPr>
            <a:r>
              <a:rPr lang="en-GB" sz="1400" dirty="0"/>
              <a:t>Az </a:t>
            </a:r>
            <a:r>
              <a:rPr lang="en-GB" sz="1400" dirty="0" err="1"/>
              <a:t>oldal</a:t>
            </a:r>
            <a:r>
              <a:rPr lang="en-GB" sz="1400" dirty="0"/>
              <a:t> </a:t>
            </a:r>
            <a:r>
              <a:rPr lang="en-GB" sz="1400" dirty="0" err="1"/>
              <a:t>legyen</a:t>
            </a:r>
            <a:r>
              <a:rPr lang="en-GB" sz="1400" dirty="0"/>
              <a:t> </a:t>
            </a:r>
            <a:r>
              <a:rPr lang="en-GB" sz="1400" dirty="0" err="1"/>
              <a:t>reszponzív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F0000"/>
                </a:solidFill>
              </a:rPr>
              <a:t>1pont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504916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09A1D7-BA62-A0AE-CA6B-84FD9146E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" y="530940"/>
            <a:ext cx="7260507" cy="341761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F2CB7B-B18C-C454-A1C6-0000FC7C1DDA}"/>
              </a:ext>
            </a:extLst>
          </p:cNvPr>
          <p:cNvSpPr txBox="1"/>
          <p:nvPr/>
        </p:nvSpPr>
        <p:spPr>
          <a:xfrm flipH="1">
            <a:off x="103854" y="78658"/>
            <a:ext cx="121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Plants.jsx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042B-6F5E-9897-FDCA-C23312EEB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035" y="1396179"/>
            <a:ext cx="3004809" cy="4439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243FE-6F36-71AF-A38A-073119DFDC56}"/>
              </a:ext>
            </a:extLst>
          </p:cNvPr>
          <p:cNvSpPr txBox="1"/>
          <p:nvPr/>
        </p:nvSpPr>
        <p:spPr>
          <a:xfrm>
            <a:off x="8770374" y="973394"/>
            <a:ext cx="208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700px </a:t>
            </a:r>
            <a:r>
              <a:rPr lang="en-GB" dirty="0" err="1"/>
              <a:t>alatt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DBB1A-7AFF-0E5B-73F4-CB2366952643}"/>
              </a:ext>
            </a:extLst>
          </p:cNvPr>
          <p:cNvSpPr txBox="1"/>
          <p:nvPr/>
        </p:nvSpPr>
        <p:spPr>
          <a:xfrm>
            <a:off x="662204" y="4326194"/>
            <a:ext cx="53453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Design(3pont):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A mina </a:t>
            </a:r>
            <a:r>
              <a:rPr lang="en-GB" sz="1400" dirty="0" err="1"/>
              <a:t>szerinti</a:t>
            </a:r>
            <a:r>
              <a:rPr lang="en-GB" sz="1400" dirty="0"/>
              <a:t> </a:t>
            </a:r>
            <a:r>
              <a:rPr lang="en-GB" sz="1400" dirty="0" err="1"/>
              <a:t>oldalszerkezet</a:t>
            </a:r>
            <a:r>
              <a:rPr lang="en-GB" sz="1400" dirty="0"/>
              <a:t> </a:t>
            </a:r>
            <a:r>
              <a:rPr lang="en-GB" sz="1400" dirty="0" err="1"/>
              <a:t>megvalósítása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F0000"/>
                </a:solidFill>
              </a:rPr>
              <a:t>2pont</a:t>
            </a:r>
            <a:endParaRPr lang="en-GB" sz="1400" dirty="0"/>
          </a:p>
          <a:p>
            <a:pPr marL="285750" indent="-285750">
              <a:buFontTx/>
              <a:buChar char="-"/>
            </a:pPr>
            <a:r>
              <a:rPr lang="en-GB" sz="1400" dirty="0" err="1"/>
              <a:t>Reszponzív</a:t>
            </a:r>
            <a:r>
              <a:rPr lang="en-GB" sz="1400" dirty="0"/>
              <a:t> </a:t>
            </a:r>
            <a:r>
              <a:rPr lang="en-GB" sz="1400" dirty="0" err="1"/>
              <a:t>oldal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F0000"/>
                </a:solidFill>
              </a:rPr>
              <a:t>1pont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684753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B45028-3680-88CC-3D8C-574E849B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7757351" cy="4385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7057C-7511-5B29-5343-6008A5B0CE41}"/>
              </a:ext>
            </a:extLst>
          </p:cNvPr>
          <p:cNvSpPr txBox="1"/>
          <p:nvPr/>
        </p:nvSpPr>
        <p:spPr>
          <a:xfrm>
            <a:off x="0" y="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SearchedPlant.jsx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7966B-2FD4-0CD0-50A6-23AB32D7C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95" y="931814"/>
            <a:ext cx="4099265" cy="4595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F39DA4-76C7-FCEC-DE27-57F423E96D43}"/>
              </a:ext>
            </a:extLst>
          </p:cNvPr>
          <p:cNvSpPr txBox="1"/>
          <p:nvPr/>
        </p:nvSpPr>
        <p:spPr>
          <a:xfrm>
            <a:off x="8331200" y="49784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700px </a:t>
            </a:r>
            <a:r>
              <a:rPr lang="en-GB" dirty="0" err="1"/>
              <a:t>alatt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98898-A15A-0ED1-CC6B-A6DF0B624305}"/>
              </a:ext>
            </a:extLst>
          </p:cNvPr>
          <p:cNvSpPr txBox="1"/>
          <p:nvPr/>
        </p:nvSpPr>
        <p:spPr>
          <a:xfrm>
            <a:off x="142240" y="5124101"/>
            <a:ext cx="5345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Design(1.5pont):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A </a:t>
            </a:r>
            <a:r>
              <a:rPr lang="en-GB" sz="1400" dirty="0" err="1"/>
              <a:t>minta</a:t>
            </a:r>
            <a:r>
              <a:rPr lang="en-GB" sz="1400" dirty="0"/>
              <a:t> </a:t>
            </a:r>
            <a:r>
              <a:rPr lang="en-GB" sz="1400" dirty="0" err="1"/>
              <a:t>szerinti</a:t>
            </a:r>
            <a:r>
              <a:rPr lang="en-GB" sz="1400" dirty="0"/>
              <a:t> </a:t>
            </a:r>
            <a:r>
              <a:rPr lang="en-GB" sz="1400" dirty="0" err="1"/>
              <a:t>oldalszerkezet</a:t>
            </a:r>
            <a:r>
              <a:rPr lang="en-GB" sz="1400" dirty="0"/>
              <a:t> </a:t>
            </a:r>
            <a:r>
              <a:rPr lang="en-GB" sz="1400" dirty="0" err="1"/>
              <a:t>megvalósítása</a:t>
            </a:r>
            <a:r>
              <a:rPr lang="en-GB" sz="1400" dirty="0"/>
              <a:t>  (</a:t>
            </a:r>
            <a:r>
              <a:rPr lang="en-GB" sz="1400" dirty="0" err="1"/>
              <a:t>függőlegesen</a:t>
            </a:r>
            <a:r>
              <a:rPr lang="en-GB" sz="1400" dirty="0"/>
              <a:t> </a:t>
            </a:r>
            <a:r>
              <a:rPr lang="en-GB" sz="1400" dirty="0" err="1"/>
              <a:t>középen</a:t>
            </a:r>
            <a:r>
              <a:rPr lang="en-GB" sz="1400" dirty="0"/>
              <a:t> </a:t>
            </a:r>
            <a:r>
              <a:rPr lang="en-GB" sz="1400" dirty="0" err="1"/>
              <a:t>helyezkedik</a:t>
            </a:r>
            <a:r>
              <a:rPr lang="en-GB" sz="1400" dirty="0"/>
              <a:t> </a:t>
            </a:r>
            <a:r>
              <a:rPr lang="en-GB" sz="1400" dirty="0" err="1"/>
              <a:t>el</a:t>
            </a:r>
            <a:r>
              <a:rPr lang="en-GB" sz="1400" dirty="0"/>
              <a:t>) </a:t>
            </a:r>
            <a:r>
              <a:rPr lang="en-GB" sz="1400" dirty="0">
                <a:solidFill>
                  <a:srgbClr val="FF0000"/>
                </a:solidFill>
              </a:rPr>
              <a:t>1pont</a:t>
            </a:r>
            <a:endParaRPr lang="en-GB" sz="1400" dirty="0"/>
          </a:p>
          <a:p>
            <a:pPr marL="285750" indent="-285750">
              <a:buFontTx/>
              <a:buChar char="-"/>
            </a:pPr>
            <a:r>
              <a:rPr lang="en-GB" sz="1400" dirty="0" err="1"/>
              <a:t>Reszponzív</a:t>
            </a:r>
            <a:r>
              <a:rPr lang="en-GB" sz="1400" dirty="0"/>
              <a:t> </a:t>
            </a:r>
            <a:r>
              <a:rPr lang="en-GB" sz="1400" dirty="0" err="1"/>
              <a:t>oldal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F0000"/>
                </a:solidFill>
              </a:rPr>
              <a:t>0.5pont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28885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370</Words>
  <Application>Microsoft Office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🌿 "Természet Kézikönyve"   Fedezd fel a növények, gyümölcsök és fűszerek világát!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Kátay Magdolna</dc:creator>
  <cp:lastModifiedBy>Kátay Magdolna</cp:lastModifiedBy>
  <cp:revision>3</cp:revision>
  <dcterms:created xsi:type="dcterms:W3CDTF">2025-03-15T19:12:38Z</dcterms:created>
  <dcterms:modified xsi:type="dcterms:W3CDTF">2025-03-15T19:29:50Z</dcterms:modified>
</cp:coreProperties>
</file>